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2" Type="http://schemas.openxmlformats.org/officeDocument/2006/relationships/image" Target="../media/image-1016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971800"/>
            <a:ext cx="2286000" cy="2286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1347073"/>
            <a:ext cx="7468553" cy="291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spc="-122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Programming with Block Coding: A Creator Tool</a:t>
            </a:r>
            <a:endParaRPr lang="en-US" sz="6100" dirty="0"/>
          </a:p>
        </p:txBody>
      </p:sp>
      <p:sp>
        <p:nvSpPr>
          <p:cNvPr id="5" name="Text 1"/>
          <p:cNvSpPr/>
          <p:nvPr/>
        </p:nvSpPr>
        <p:spPr>
          <a:xfrm>
            <a:off x="6324124" y="462069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Welcome to the world of block coding, a powerful and engaging way to learn programming, explore artificial intelligence, and build robots.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324124" y="5655945"/>
            <a:ext cx="746855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i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Presented By:                                                       Presented To: </a:t>
            </a:r>
            <a:endParaRPr lang="en-US" sz="2350" dirty="0"/>
          </a:p>
        </p:txBody>
      </p:sp>
      <p:sp>
        <p:nvSpPr>
          <p:cNvPr id="7" name="Text 3"/>
          <p:cNvSpPr/>
          <p:nvPr/>
        </p:nvSpPr>
        <p:spPr>
          <a:xfrm>
            <a:off x="6324124" y="6403777"/>
            <a:ext cx="746855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750"/>
              </a:lnSpc>
              <a:buNone/>
            </a:pPr>
            <a:r>
              <a:rPr lang="en-US" sz="2350" i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NIKHIL RAMTEKE                                       PROF. SAMIKSHA SHUKLA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1239"/>
            <a:ext cx="1000005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Creator Tool for Coding, AI, and Robotics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7400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Enables users to create interactive projects, AI applications, and robotic systems.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3655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Coding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956810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games, animations, and web applications.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357813" y="43655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Artificial Intelligence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57813" y="4956810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Build simple AI models for tasks like image recognition.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877901" y="43655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Robotics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7901" y="4956810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Control and program robots to perform various actions.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334101"/>
            <a:ext cx="6185535" cy="356139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4761" y="2920008"/>
            <a:ext cx="6185535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Extensions Tools for Block Coding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614761" y="456735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can use various type of extension tools available in respective Block Coding Applications. 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43323" y="2740104"/>
            <a:ext cx="4887754" cy="27493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82028"/>
            <a:ext cx="671917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Integrating AI and Robotics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04501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Block coding empowers users to build AI-powered robots and systems.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1181457" y="2697242"/>
            <a:ext cx="30480" cy="4550212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6" name="Shape 3"/>
          <p:cNvSpPr/>
          <p:nvPr/>
        </p:nvSpPr>
        <p:spPr>
          <a:xfrm>
            <a:off x="1435477" y="3220403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7" name="Shape 4"/>
          <p:cNvSpPr/>
          <p:nvPr/>
        </p:nvSpPr>
        <p:spPr>
          <a:xfrm>
            <a:off x="927437" y="296644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12222" y="3066693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2513290" y="29365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AI Development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2513290" y="3432096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Train AI models to perform specific tasks.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1435477" y="4816912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12" name="Shape 9"/>
          <p:cNvSpPr/>
          <p:nvPr/>
        </p:nvSpPr>
        <p:spPr>
          <a:xfrm>
            <a:off x="927437" y="456295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112222" y="4663202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2513290" y="45330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Robot Control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513290" y="5028605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Program robots to respond to AI decisions.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1435477" y="6413421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DABADD"/>
          </a:solidFill>
          <a:ln/>
        </p:spPr>
      </p:sp>
      <p:sp>
        <p:nvSpPr>
          <p:cNvPr id="17" name="Shape 14"/>
          <p:cNvSpPr/>
          <p:nvPr/>
        </p:nvSpPr>
        <p:spPr>
          <a:xfrm>
            <a:off x="927437" y="615946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112222" y="6259711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2513290" y="6129576"/>
            <a:ext cx="29279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Real-world Applications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2513290" y="6625114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robots for tasks like automation and assistance.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56335"/>
            <a:ext cx="98750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Real-World Applications of Block Coding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3910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Block coding is used in a wide range of industries.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991326"/>
            <a:ext cx="4078962" cy="25209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58114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Education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6306979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Engaging and interactive learning experiences.</a:t>
            </a:r>
            <a:endParaRPr lang="en-US" sz="18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659" y="2991326"/>
            <a:ext cx="4078962" cy="252091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75659" y="58114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Robotics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75659" y="6306979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Control and program robots for various tasks.</a:t>
            </a:r>
            <a:endParaRPr lang="en-US" sz="1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595" y="2991326"/>
            <a:ext cx="4079081" cy="252102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3595" y="58115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Web Development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3595" y="6307098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interactive web applications and games.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96308"/>
            <a:ext cx="646176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Conclusion and Next Steps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5929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Block coding offers an engaging and accessible approach to programming.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78072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2509" y="5880973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615559" y="57807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Explore Further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615559" y="6276261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Try different block coding platforms like pictoblox, and explore their features.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5235773" y="578072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20558" y="5880973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6013609" y="57807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Start Creating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13609" y="6276261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Begin building your own projects and explore the possibilities.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9633823" y="578072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18608" y="5880973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0411658" y="57807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Share and Learn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411658" y="6276261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Join communities like STEMpedia, share your work, and learn from others.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820" y="425410"/>
            <a:ext cx="3794760" cy="21412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488787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Any Questions..?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595086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Everyone, thank you for your time…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7210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Contents: -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220629" y="1854875"/>
            <a:ext cx="125720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What is Block Coding ?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1220629" y="2321600"/>
            <a:ext cx="125720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Block Coding</a:t>
            </a:r>
            <a:pPr algn="l"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(no text required, drag &amp; drop)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220629" y="2788325"/>
            <a:ext cx="125720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Drag-and-Drop Programming Interface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220629" y="3255050"/>
            <a:ext cx="125720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Building Blocks for Coding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220629" y="3721775"/>
            <a:ext cx="125720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Benefits of Block Coding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220629" y="4188500"/>
            <a:ext cx="125720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Coding for Beginners and Experts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220629" y="4655225"/>
            <a:ext cx="125720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Creator Tool for Coding, AI, and Robotics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220629" y="5121950"/>
            <a:ext cx="125720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Extensions Tools for Block Coding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220629" y="5588675"/>
            <a:ext cx="125720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Integrating AI and Robotics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220629" y="6055400"/>
            <a:ext cx="125720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Real-World Applications of Block Coding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1220629" y="6522125"/>
            <a:ext cx="1257204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Conclusion and Next Steps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837724" y="717434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20" y="3512820"/>
            <a:ext cx="2423160" cy="12039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218789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What is Block Coding?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6324124" y="325088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visual programming language that uses blocks to represent commands and code.</a:t>
            </a:r>
            <a:endParaRPr lang="en-US" sz="1850" dirty="0"/>
          </a:p>
        </p:txBody>
      </p:sp>
      <p:sp>
        <p:nvSpPr>
          <p:cNvPr id="6" name="Shape 2"/>
          <p:cNvSpPr/>
          <p:nvPr/>
        </p:nvSpPr>
        <p:spPr>
          <a:xfrm>
            <a:off x="6324124" y="4286131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571059" y="45330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 Text Required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71059" y="5028605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Intuitive and accessible for beginners.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10178058" y="4286131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424993" y="453306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Drag and Drop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10424993" y="5028605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Simply drag and drop blocks to create programs.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718435"/>
            <a:ext cx="6185535" cy="27926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4761" y="346352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No Text Required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614761" y="4406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can directly use coding blocks, no need to write text for it.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339697"/>
            <a:ext cx="6185535" cy="35502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4761" y="346352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Drag &amp; Drop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7614761" y="4406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can directly drag the blocks and drop it in the workspace.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0" y="3307080"/>
            <a:ext cx="4343400" cy="16154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27115" y="571857"/>
            <a:ext cx="7689771" cy="1222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spc="-77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Drag-and-Drop Programming Interface</a:t>
            </a:r>
            <a:endParaRPr lang="en-US" sz="3800" dirty="0"/>
          </a:p>
        </p:txBody>
      </p:sp>
      <p:sp>
        <p:nvSpPr>
          <p:cNvPr id="5" name="Text 1"/>
          <p:cNvSpPr/>
          <p:nvPr/>
        </p:nvSpPr>
        <p:spPr>
          <a:xfrm>
            <a:off x="727115" y="2105501"/>
            <a:ext cx="768977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Simple and user-friendly interface for building code.</a:t>
            </a:r>
            <a:endParaRPr lang="en-US" sz="16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15" y="2671643"/>
            <a:ext cx="1038701" cy="166199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077403" y="2879288"/>
            <a:ext cx="2444234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spc="-3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Select Block</a:t>
            </a:r>
            <a:endParaRPr lang="en-US" sz="1900" dirty="0"/>
          </a:p>
        </p:txBody>
      </p:sp>
      <p:sp>
        <p:nvSpPr>
          <p:cNvPr id="8" name="Text 3"/>
          <p:cNvSpPr/>
          <p:nvPr/>
        </p:nvSpPr>
        <p:spPr>
          <a:xfrm>
            <a:off x="2077403" y="3309342"/>
            <a:ext cx="633948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Choose a block from the palette.</a:t>
            </a:r>
            <a:endParaRPr lang="en-US" sz="16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15" y="4333637"/>
            <a:ext cx="1038701" cy="166199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077403" y="4541282"/>
            <a:ext cx="2444234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spc="-3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Drag to Workspace</a:t>
            </a:r>
            <a:endParaRPr lang="en-US" sz="1900" dirty="0"/>
          </a:p>
        </p:txBody>
      </p:sp>
      <p:sp>
        <p:nvSpPr>
          <p:cNvPr id="11" name="Text 5"/>
          <p:cNvSpPr/>
          <p:nvPr/>
        </p:nvSpPr>
        <p:spPr>
          <a:xfrm>
            <a:off x="2077403" y="4971336"/>
            <a:ext cx="633948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Drag the selected block to the workspace.</a:t>
            </a:r>
            <a:endParaRPr lang="en-US" sz="160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115" y="5995630"/>
            <a:ext cx="1038701" cy="166199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077403" y="6203275"/>
            <a:ext cx="2444234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spc="-3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Connect Blocks</a:t>
            </a:r>
            <a:endParaRPr lang="en-US" sz="1900" dirty="0"/>
          </a:p>
        </p:txBody>
      </p:sp>
      <p:sp>
        <p:nvSpPr>
          <p:cNvPr id="14" name="Text 7"/>
          <p:cNvSpPr/>
          <p:nvPr/>
        </p:nvSpPr>
        <p:spPr>
          <a:xfrm>
            <a:off x="2077403" y="6633329"/>
            <a:ext cx="633948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spc="-33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Snap blocks together to create a program.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975610"/>
            <a:ext cx="4876800" cy="22783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2221349"/>
            <a:ext cx="651641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Building Blocks for Coding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6324124" y="328433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Each block represents a specific command, function, or data type.</a:t>
            </a:r>
            <a:endParaRPr lang="en-US" sz="1850" dirty="0"/>
          </a:p>
        </p:txBody>
      </p:sp>
      <p:sp>
        <p:nvSpPr>
          <p:cNvPr id="6" name="Shape 2"/>
          <p:cNvSpPr/>
          <p:nvPr/>
        </p:nvSpPr>
        <p:spPr>
          <a:xfrm>
            <a:off x="6324124" y="3936563"/>
            <a:ext cx="7468553" cy="2071568"/>
          </a:xfrm>
          <a:prstGeom prst="roundRect">
            <a:avLst>
              <a:gd name="adj" fmla="val 485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6331744" y="3944183"/>
            <a:ext cx="7452479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6571893" y="4095393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Motion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9059585" y="4095393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Control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1543467" y="4095393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Looks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6331744" y="4629626"/>
            <a:ext cx="7452479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6571893" y="4780836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Sound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9059585" y="4780836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Events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11543467" y="4780836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</a:t>
            </a:r>
            <a:endParaRPr lang="en-US" sz="1850" dirty="0"/>
          </a:p>
        </p:txBody>
      </p:sp>
      <p:sp>
        <p:nvSpPr>
          <p:cNvPr id="15" name="Shape 11"/>
          <p:cNvSpPr/>
          <p:nvPr/>
        </p:nvSpPr>
        <p:spPr>
          <a:xfrm>
            <a:off x="6331744" y="5315069"/>
            <a:ext cx="7452479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6571893" y="5466278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Operators</a:t>
            </a:r>
            <a:endParaRPr lang="en-US" sz="1850" dirty="0"/>
          </a:p>
        </p:txBody>
      </p:sp>
      <p:sp>
        <p:nvSpPr>
          <p:cNvPr id="17" name="Text 13"/>
          <p:cNvSpPr/>
          <p:nvPr/>
        </p:nvSpPr>
        <p:spPr>
          <a:xfrm>
            <a:off x="9059585" y="5466278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Variables</a:t>
            </a:r>
            <a:endParaRPr lang="en-US" sz="1850" dirty="0"/>
          </a:p>
        </p:txBody>
      </p:sp>
      <p:sp>
        <p:nvSpPr>
          <p:cNvPr id="18" name="Text 14"/>
          <p:cNvSpPr/>
          <p:nvPr/>
        </p:nvSpPr>
        <p:spPr>
          <a:xfrm>
            <a:off x="11543467" y="5466278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Functions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204" y="2333268"/>
            <a:ext cx="4887873" cy="35629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06748"/>
            <a:ext cx="599717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spc="-89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Benefits of Block Coding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66973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Promotes creativity and problem-solving skills.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359116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08909" y="3691414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101959" y="35911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Engaging Learning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101959" y="4086701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Makes learning fun and interactive.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10178058" y="359116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62843" y="3691414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955893" y="35911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Visual Approach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955893" y="4086701"/>
            <a:ext cx="28367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Simplifies complex concepts.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324124" y="536126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08909" y="5461516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101959" y="53612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Hands-on Experience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101959" y="5856803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Allows immediate experimentation.</a:t>
            </a:r>
            <a:endParaRPr lang="en-US" sz="1850" dirty="0"/>
          </a:p>
        </p:txBody>
      </p:sp>
      <p:sp>
        <p:nvSpPr>
          <p:cNvPr id="17" name="Shape 14"/>
          <p:cNvSpPr/>
          <p:nvPr/>
        </p:nvSpPr>
        <p:spPr>
          <a:xfrm>
            <a:off x="10178058" y="536126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10362843" y="5461516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spc="-53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10955893" y="53612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spc="-44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Accessible to All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10955893" y="5856803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 prior coding experience needed.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103" y="2301835"/>
            <a:ext cx="4974193" cy="36259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156" y="563761"/>
            <a:ext cx="7040761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spc="-76" kern="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Coding for Beginners and Experts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203156" y="1473398"/>
            <a:ext cx="771048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Accessible to beginners, yet powerful enough for advanced users.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156" y="2031444"/>
            <a:ext cx="511969" cy="51196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03156" y="2748201"/>
            <a:ext cx="255960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Learn the Fundamentals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203156" y="3172301"/>
            <a:ext cx="771048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Build a strong foundation in programming.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156" y="4114324"/>
            <a:ext cx="511969" cy="51196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03156" y="4831080"/>
            <a:ext cx="290822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Explore Advanced Concepts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6203156" y="5255181"/>
            <a:ext cx="771048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Dive deeper into more complex topics.</a:t>
            </a:r>
            <a:endParaRPr lang="en-US" sz="16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156" y="6197203"/>
            <a:ext cx="511969" cy="51196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203156" y="6913959"/>
            <a:ext cx="240946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spc="-38" kern="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Collaborate and Share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6203156" y="7338060"/>
            <a:ext cx="771048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Work together on projects and share creations.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2024-10-02T15:23:26Z</dcterms:created>
  <dcterms:modified xsi:type="dcterms:W3CDTF">2024-10-02T15:23:26Z</dcterms:modified>
</cp:coreProperties>
</file>